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25" autoAdjust="0"/>
    <p:restoredTop sz="94660"/>
  </p:normalViewPr>
  <p:slideViewPr>
    <p:cSldViewPr>
      <p:cViewPr>
        <p:scale>
          <a:sx n="75" d="100"/>
          <a:sy n="75" d="100"/>
        </p:scale>
        <p:origin x="-126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D5972-D3A2-42F9-843A-A71749D2E58F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170DC-00BE-4639-B58B-CB2AA616329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70DC-00BE-4639-B58B-CB2AA6163296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7D8E53-F0C4-437D-ABE0-E8E54AC4A16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D79D44-66D4-49A1-B455-79C7A1B2DE98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sbas-fp\student$\dedmunds\spanish\footy%20and%20cricket.wa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Cricketball.pn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dedmunds\spanish\ball.wa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dedmunds\spanish\bat.wav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AFL_stadium.sv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dedmunds\spanish\oval.wa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dedmunds\spanish\pads.wav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dedmunds\spanish\footy.wav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dedmunds\spanish\boots%20ay%20bra.wav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dedmunds\spanish\stumps%20i9n.wav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3786190"/>
            <a:ext cx="8305800" cy="1143000"/>
          </a:xfrm>
        </p:spPr>
        <p:txBody>
          <a:bodyPr/>
          <a:lstStyle/>
          <a:p>
            <a:r>
              <a:rPr lang="en-AU" dirty="0" smtClean="0"/>
              <a:t>By </a:t>
            </a:r>
            <a:r>
              <a:rPr lang="en-AU" dirty="0" err="1" smtClean="0"/>
              <a:t>declan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2428860" y="142852"/>
            <a:ext cx="4143404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</a:t>
            </a:r>
            <a:r>
              <a:rPr lang="en-US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ooty And Cricket  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86182" y="4071942"/>
            <a:ext cx="2428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600" dirty="0" smtClean="0"/>
              <a:t>Footy y </a:t>
            </a:r>
            <a:r>
              <a:rPr lang="en-AU" sz="3600" dirty="0" err="1" smtClean="0"/>
              <a:t>grillo</a:t>
            </a:r>
            <a:r>
              <a:rPr lang="en-AU" sz="3600" dirty="0" smtClean="0"/>
              <a:t> </a:t>
            </a:r>
            <a:endParaRPr lang="en-AU" sz="3600" dirty="0"/>
          </a:p>
        </p:txBody>
      </p:sp>
      <p:pic>
        <p:nvPicPr>
          <p:cNvPr id="6" name="footy and cricke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16" y="3857628"/>
            <a:ext cx="1523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/>
              <a:t>bola de </a:t>
            </a:r>
            <a:r>
              <a:rPr lang="en-AU" dirty="0" err="1" smtClean="0"/>
              <a:t>grillo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Click on the ball to see what it is in Spanish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upload.wikimedia.org/wikipedia/commons/thumb/b/b0/Cricketball.png/180px-Cricketball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143248"/>
            <a:ext cx="2857520" cy="285752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928794" y="22145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Chasque encendido la bola para ver cuáles es en español</a:t>
            </a:r>
            <a:endParaRPr lang="en-AU" dirty="0"/>
          </a:p>
        </p:txBody>
      </p:sp>
      <p:pic>
        <p:nvPicPr>
          <p:cNvPr id="6" name="ball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3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285749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/>
              <a:t>palo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Click to find out what bat is in Spanish</a:t>
            </a:r>
            <a:endParaRPr lang="en-AU" dirty="0">
              <a:solidFill>
                <a:srgbClr val="FFFF00"/>
              </a:solidFill>
            </a:endParaRPr>
          </a:p>
        </p:txBody>
      </p:sp>
      <p:pic>
        <p:nvPicPr>
          <p:cNvPr id="15366" name="Picture 6" descr="http://www.gray-nicolls.com.au/product_large/11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928802"/>
            <a:ext cx="2880482" cy="420947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71868" y="17144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Chasque para descubrir qué palo está en español</a:t>
            </a:r>
            <a:endParaRPr lang="es-ES" dirty="0"/>
          </a:p>
        </p:txBody>
      </p:sp>
      <p:pic>
        <p:nvPicPr>
          <p:cNvPr id="6" name="ba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5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76502" y="3244334"/>
            <a:ext cx="71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err="1" smtClean="0"/>
              <a:t>ovalo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66"/>
                </a:solidFill>
              </a:rPr>
              <a:t>Click on the oval to find out what it is in Spanish</a:t>
            </a:r>
            <a:endParaRPr lang="en-AU" dirty="0">
              <a:solidFill>
                <a:srgbClr val="FF0066"/>
              </a:solidFill>
            </a:endParaRPr>
          </a:p>
        </p:txBody>
      </p:sp>
      <p:pic>
        <p:nvPicPr>
          <p:cNvPr id="1026" name="Picture 2" descr="http://upload.wikimedia.org/wikipedia/commons/thumb/a/ac/AFL_stadium.svg/200px-AFL_stadium.svg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7500" t="7042" r="9999" b="4929"/>
          <a:stretch>
            <a:fillRect/>
          </a:stretch>
        </p:blipFill>
        <p:spPr bwMode="auto">
          <a:xfrm>
            <a:off x="3428992" y="1785926"/>
            <a:ext cx="2714644" cy="308482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571604" y="52149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Chasque encendido el óvalo para descubrir cuáles es en español</a:t>
            </a:r>
            <a:endParaRPr lang="es-ES" dirty="0"/>
          </a:p>
        </p:txBody>
      </p:sp>
      <p:pic>
        <p:nvPicPr>
          <p:cNvPr id="6" name="oval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42844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0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29124" y="3429000"/>
            <a:ext cx="875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err="1" smtClean="0"/>
              <a:t>cojines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accent5">
                    <a:lumMod val="75000"/>
                  </a:schemeClr>
                </a:solidFill>
              </a:rPr>
              <a:t>Click to find out what pads are in Spanish</a:t>
            </a:r>
            <a:endParaRPr lang="en-A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2290" name="Picture 2" descr="http://www.middlepeg.com/images/caprop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714488"/>
            <a:ext cx="2714625" cy="362902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786182" y="12144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Chasque para descubrir qué cojines están en español</a:t>
            </a:r>
            <a:endParaRPr lang="es-ES" dirty="0"/>
          </a:p>
        </p:txBody>
      </p:sp>
      <p:pic>
        <p:nvPicPr>
          <p:cNvPr id="6" name="pad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42844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-0.03282 -0.00185 -0.05938 -0.00371 -0.09028 -0.00741 C -0.1 -0.01065 -0.10955 -0.01273 -0.11945 -0.01482 C -0.13143 -0.01366 -0.14358 -0.0132 -0.15556 -0.01111 C -0.16042 -0.01019 -0.16476 -0.00556 -0.16945 -0.00371 C -0.17778 -0.00046 -0.18629 0.00162 -0.19445 0.00555 C -0.20018 0.00833 -0.20278 0.01412 -0.20834 0.01667 C -0.23438 0.05139 -0.24879 0.03819 -0.29584 0.04074 C -0.30243 0.04375 -0.30139 0.04722 -0.30834 0.05185 C -0.31424 0.06389 -0.32726 0.07685 -0.3375 0.08148 C -0.34271 0.0868 -0.34723 0.08819 -0.35278 0.09259 C -0.36702 0.1037 -0.35903 0.10023 -0.36945 0.1037 C -0.37032 0.10555 -0.37084 0.1081 -0.37223 0.10926 C -0.37466 0.11134 -0.38056 0.11296 -0.38056 0.11296 C -0.38143 0.11481 -0.38264 0.11643 -0.38334 0.11852 C -0.39045 0.13773 -0.38264 0.13217 -0.40278 0.12963 C -0.40903 0.12546 -0.41285 0.11921 -0.41806 0.11296 C -0.41997 0.11065 -0.42361 0.10555 -0.42361 0.10555 " pathEditMode="relative" ptsTypes="fffffffffffffffffA">
                                      <p:cBhvr>
                                        <p:cTn id="6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5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215206" y="4643446"/>
            <a:ext cx="1119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err="1" smtClean="0"/>
              <a:t>balompié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Click the footy to see what it is In Spanish</a:t>
            </a:r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1746" name="Picture 2" descr="http://www.printapromo.com.au/images/PP-DA140_Football_r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143248"/>
            <a:ext cx="4286250" cy="316230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71538" y="22859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Chasque el </a:t>
            </a:r>
            <a:r>
              <a:rPr lang="es-ES" dirty="0" err="1" smtClean="0"/>
              <a:t>footy</a:t>
            </a:r>
            <a:r>
              <a:rPr lang="es-ES" dirty="0" smtClean="0"/>
              <a:t> para ver cuáles es en español</a:t>
            </a:r>
            <a:endParaRPr lang="es-ES" dirty="0"/>
          </a:p>
        </p:txBody>
      </p:sp>
      <p:pic>
        <p:nvPicPr>
          <p:cNvPr id="7" name="footy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42853" y="3244334"/>
            <a:ext cx="1258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err="1" smtClean="0"/>
              <a:t>cargadores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404040"/>
                </a:solidFill>
              </a:rPr>
              <a:t>Click on buddy franklins shoes to find out what boots are in Spanish</a:t>
            </a:r>
            <a:endParaRPr lang="en-AU" dirty="0">
              <a:solidFill>
                <a:srgbClr val="404040"/>
              </a:solidFill>
            </a:endParaRPr>
          </a:p>
        </p:txBody>
      </p:sp>
      <p:pic>
        <p:nvPicPr>
          <p:cNvPr id="1026" name="Picture 2" descr="http://t3.gstatic.com/images?q=tbn:ANd9GcRrMfyTim_VMuYilmI-VMXVvA9T3Di8i1TerIyt4gimZDc7vMk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857364"/>
            <a:ext cx="3643338" cy="486404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14282" y="55721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Chasque encendido los zapatos de los franklins del compinche para descubrir qué cargadores están en español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7" name="boots ay bra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42844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2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29124" y="2786058"/>
            <a:ext cx="952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err="1" smtClean="0"/>
              <a:t>tocones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Click on the stumps to find out what stumps are in Spanish 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22530" name="AutoShape 2" descr="data:image/jpg;base64,/9j/4AAQSkZJRgABAQAAAQABAAD/2wBDAAkGBwgHBgkIBwgKCgkLDRYPDQwMDRsUFRAWIB0iIiAdHx8kKDQsJCYxJx8fLT0tMTU3Ojo6Iys/RD84QzQ5Ojf/2wBDAQoKCg0MDRoPDxo3JR8lNzc3Nzc3Nzc3Nzc3Nzc3Nzc3Nzc3Nzc3Nzc3Nzc3Nzc3Nzc3Nzc3Nzc3Nzc3Nzc3Nzf/wAARCACDAMYDASIAAhEBAxEB/8QAGwAAAQUBAQAAAAAAAAAAAAAAAAECAwQGBQf/xABEEAABAwIEBAMGAggDBgcAAAABAgMRAAQFEiExBhNBUWFxgQcUIjKRobHRFSMzQlKTweFDYpQWJGOD8PElNVNUgoSi/8QAGgEAAwEBAQEAAAAAAAAAAAAAAAECAwQGBf/EADARAAICAQIEBAUCBwAAAAAAAAABAhEDEiEEFDFBBRMiUTJSYZHwccEVIzNigbHR/9oADAMBAAIRAxEAPwDf0UtLFebOsbQKWKIoAJooooAxXHOI3hxbDcFsrlVqm6MuOoOsTG9XMIwTEcGxTP8ApdVxYFPxM3KipYPcGrPEmFWHETzds04u2xKyhaXkGTB8Nux8Kr4Lwmu0xI4jimIO311lKUkiAkeVd0tMIKN9jOndtFNzjpZbfvGcLWvDbd0NuPZxmnuBVm+405d97nZYa9dqLAfSpCgAU769qrucEu5H7NnEy3hr7vMcY5cqnsFV0WOF0MYwq+auCE+6+7pbKdhETNT/ACBeo4rntDW3asXasGuPdlu8tbudMBXYd6lXxzde+vWIwO5NyG+YhrMmcnc9tPOpnOCW14EzhRvVEN3XP5mTfWYq8OGR/tE5jHvRzLtvd+Xl0AjeaHLh/YfrKLXHds5w63iZtHea68WU24IkrHjU7PF6kP3dpiFgu3u7dgvhvOFBaR2NQt8DsowJOGC7VzG7gvtvZYKVHwqRHCDrz93e4lfh+8eYLCXEN5UoT5UVw9MHqIGePOYqxUvCbhu2u1BCHlFOp20pX+P7W3t31O2boeZf5RYKhmPjvtU6uD8+HYRae+/+XOZ5yfPrMeFNf4HtrjHH8ReelD0nk5diUxM01y7e4nqBfHdiHXwhhxbbDIcU4lQjXZPnNOwvjRu6vbO2urcM++iWVJdC48FAbGo8O4DtrTDb6zefLyrsJHMCYKY2+5qxhHDN3ZuMJuL9lbDAAShu3SlSgNsx/KiXL00gTl3I8b4ufwpx9TmGksNKCZU8kLXPVKf+1VcRxd93ijBfdXXRa3FsXCwDoowY0qJ/gJ943yFYi2W7l3mZlMy4NZAnt5V1muGFoxPCrxV0D7gzysuX599fChPDFKg9TM1heMYg9h3EKnfeRy86m3CoHkn+EVdwDjJTVthdrfWd0o3EN+9qiFqJj11q8zwjdMuYshvEEe64gFS2WtUqPWacrg9arHB7b3xH/hzvMKsh/WazHhVOWGW350ElI6CXWhZB1S7nna/EMxEz9Iq67dllJUtoZUxmUVAE+XepGbe6Rb+7pUzlAKQYJMeVQLw1wNOMpLZCvlcckkDtXK6NCVu5ddzlm3VlSsplSgJiip7VlTDZSsgkqKjHjRUOrAnoJiseMQV1bd/1CqPfzP7Nz/UKrp5X6mXnxNeDOlFYxQxW9fJsbllhpETzHVKnz10+lWn3lMKyLlxQGqm7pRE9R4a9Kb4OS6sp5KV0ag1xeMsdRw9w/cXygFOkctlBMZlq0H038hXMcxJtltTjqVJQkEqWu4UAkDeTXmvE2LPcYY7a4dYlaLZM5ApalDNrmWQew2/vWuHhLlbeyIedPZG89lDuI3+EP4jiz6nStwtMKUhIUUpAklQEnWRr2NbqR3rF2TjNjaM2tvalDTSQlKQ8oQKsi+/4K/566nLgeSblaFHOktzWTpRPesoL1HVpf85VOF6no0v+eqs+U/uK89GpidP61URidi5eizbfSu4M/CPDcedcT31ShDTa85Hww6TrWf8AfHmcRYdetFl9tKiEN5dIABiD4H6+Faw4OO9sqOXUei6DwpdCIJFZh26acUHVBbnMSlZUl1SZJE7U0PsjUNvf6hVRybXcl50manQUTpvWXNy0f8J7+eaBctjZl4f/AGFUuTfzIXMRNROkTS1mU3bZ/wAN70uFUpu2x/hv/wCoNPk38yH56NLRvWZ9+bA/Z3P880oxBv8A9N/1fP5Ucm/mQuYRpTQKzPvzav8ADfg/8dVNFy0nZt/1uFUco/mQ/PXsaqkNZg3yB+7cfzzS/pBPVNwP+efyo5R+6F58TSx2orNe/IP/ALn+eaKXKP3H5y9jmZhNJM1Pk/zUx64t8OtX7+8S4ti2TzFpbAzK8Ne8fSa6abOVK2cw49bIeetihpQbd5S1PCUpVlBnw3jtofXk3/HLFrdOJat7e7KDGVn4GhuSc2smSPoayi+IFjGbq9et23feZWWFKISlREAkjUiAJAiY6bVRWmy/RwuFXKjeqWczcCI0jYTO87DauyONdJG8slx0o6eM4/iXFF2i1trZKEgQi2tphWvzKPXzMffXT8J8MjBVG7ulJdvFoy/D8rQO4Hc+P0rmezNuHL8BIAKGzPXrp5VuwiBWeWTj6EYtrsNzE9AKJp4HjFJBnvXPQiOT/BI71SxHFGLEtNrUOe7PLbmM0bnyFTYtiLGF2C7q42CghIjdZmB9ifQ15xiGOXGK4uHlrSMjRbSEpyiJJ77yd/Ct8OFydvoTJ0tjXXGJNYig24xy2sXSVBbJbIVA2+LYzHQjf0rlXNhZ2Ge5s+JE3D7KvkbUuVERoCDEzMg9BOoiexg2IoHAGKKuGMPft7VbbSbdKP1inVLB5ri5mP3REbEVQ9pl844nBOZ7upxVkp4vWzYQytK1fChEHUIAyye9dMWlLTXchRdWjt4Vjjd9cOWSwlNy0mYTsqAJjsR2/GusF15Jg98tF4m6z/rSqSs7Ak716tYvovLRq5aPwuJB3GncfWsc+NR9SHF76WThXgT6UFZO6T9KII2oBnv9a5ixQdf7U6aQEjY/SnAg7k/amAmYnr9BRvvP0p4MaRIpwBPSKY6IiCNqEydyPpU4FEA706CiuoGfm+1Hxddanya0paPQfWigSK+p6gUVNAH7oFFFDoq5j/EPQ1n+O7ks8OOoKFr5riE5gYCDqQT4SI9a0eYdvsKpY3ZJxLC37RX74EGBoQQR1HbvURrUrBbdDyNnElt2rWGXSAbH3gOu5EAuHYGCesadPOtNxha4dcuW90y01hrXLlSFMht9Zk6cvQndJlRAA61SxLhB7mKcwp9q5t0rhOZYSsaxBzQNI7ipcC4TK7a/cxALZKGiWy0G3yAAc5y5oJAg7zoSNYNdb0uSkmaxTex1PZxZPhV+6vKlKAlIhYOY5iD16ER61s8um+vlWG9l9yy3iGJMFS8rlohTZVEqyqAMj/5T5DfSvQeYBqCSfSufM3r3MqSK4HjRlJnc1ZzeB+1IVaHWPpWYUcnGrFWJ4c5YqUlKHCCokSUqEwR4iT9TWLxfha0wSxS8bh5195XJQSBEkFRJHXRP1ivSidZncViPaC7dpctkSPdygkobV8RPdQPnAjxrbA25JWEpOhp9oAZfC2+H8PLzykfpAgqIu8iClIgiEb5tJ1A3ri4viF1xZiFja2lkzattNotLK0bJUG0iTqo6nUkk9B3rjpWgTCF+EprTeztzD2uI03OKXlvattNKLarheQZ1QnQmB8pV9a6Jwjji5xW5MZOTUWPseCHfdnG3XQHEXZAcbH7RrKNgdAZ79ZrW4L+gsNQ5aItbq3K15lLcWQtRiJGbQj0Fde5youXQyUKbzSlSCCFA9QZOh3pmdURKo7TXJ505R9RsnGLdqydu2sHm1Kt74rPQAAQegI3qmURpJinGFSFJBBEGQNakLhOpJ85FS2iZaX0RXKR3oCY2VVgHufuKXOBp+VIkr7bqoBI/eMVYJn/vQNon70ARJWfTzoKhOpPrUpCQegogdx9adsBgUnbPFOMkftKSNfmFKkwN59RQpAGUHqD50UvMCdJ+4oqrArKE/LG+0UqW1AyoqjtlrkcnFl/It4abkgD6HerTDWJhIzLZV3zRr9KWj6gV8awhF1Y3TjCuVdlsltSBlK16BIUQdZiNfCvP1rxFSuSu9uEPtBaEBSiCCQUqT6gkV6qGbrlZ1rtMpTISF/F9KxHGTLfMexFnlh1u6TbPpTqSrlhQWex6dZ8CK3wbOpCm5JWiD2bNoXe3SggtLZbhUwZBIgbSIyGdTuNo135QZ+UH0rM8CWiC1eYiD8VytKSkbAgCT6kk1p4V0GtZ5/jYJ3uIQJ/e9U0QegBjwpSFbqBjz/vQAI2j1rGgGmdYB18KxfH77ts/bLCG1IdQRK0GJT0kedbcrAERPhNUsYwu2xexVa3aBlVqlQ+ZtXQg9/71pilplYOKZ5N78pQAyMj/AJYP4zUzV4+ghxpaErSQUlLSU6+MDbwqHHsGu8CuuTdZVIVmLTqSIcAjWJ032P3rU2XBDTl7huHOY8hq/wARtkXDTXuSlJCSkq1XMaAH6eNdrzQS9RPlS7G3Yumb+1ZvrWOU+jNlBkoUPmSfEGnAefrXL4Kw9hnC78WmLi8ZFwGkoXbqaCHwCY1JBBECdPwjppXmWSAAnT4SjUedcEq1NRZo011HQO5o8lkinJUFSEoBIMGacR4J9JpUxEf28hShRGgn7CpQABP2kimlKBMqR3NFANme9KO2vnNKUgnRQAjrJ/rSSlJiNO8iimApA6KV6xRHcn7UkA7gx3mgwkajfaTMUAV7+9tcOtLi4unCkpZWplJEB5xIkNg9z9YBrh8PcRXWI4w1bXlqv3R3UuMsmWxkKgfEQknxAMTXE9pbDzambpl50tKUA43mUUhUaKjaYkTXExLELp6ysGWnbLmtpbRNs8pTjxSIRnB0OWNO06V34VBQpoqj1tSQFEQoR00/OiqGAW5tMLZacLinYlxbipKldeu3T0orhkknsTRcylMJCVAbkCAKQtKyQMxk/wAQkeO1WgCTrAPXpU9jy0PJec+Jpo5lSobnRI16kwKIq3RWmzlXb3udvzXgsZTEaST2rDKv1Y3ZcRtBAltxL7YTGuUQoeJhA1qfj/GMS4g4mcwZlaXXQ8plCUJgJSN5PXYknYARXbsuHLLh61YdYClvZoedUBKwoER4JCspA7pHjXQ4rGq7ijHfc5Ps5d5jd3bEkhJS4mD11B/pW1LZgCSRsZP9q894BKUcRlDKoZW24lOumUap89q9JXI2Oncmozr12TDoQBsjfYdZFJHxSOngKnzRurXprShRIIz7iZrEogWhRmMomdYFNy5VAEz4EaVYO8lcnxFKYj5hFAUece1Joqes1jKlKGlCJOpJ3+1a/B8MYc4hw55bj/6rDGlIXzlFbalhc5VHYakAbAaVkfaiR74wjU5WDBjx/sK2eHJyWlxlWvN7mnKqZP7NZ08p70cUmsap1szTFvt9UZDDedYcM4/dhTybi0xZscsuKCD+sROZIME9J3gkdTWwwa/RjOFovbdGSVkOtFWYtK8+xMkGBoR5VT4zw5LmB4m5aoVndKS4lOoIQ4glUdSEp+gisdwRct2nENs2VZW7r/dnFJ3hZGX/APQSfStcONZIyd9/2RGaSi0j0gEE5sknYjKaVSj0SB4FJpyUQCFuOkwJCjqPoKTMhA2UT3VWbS7CHSoK1QD6bUZlEbJA6aUiV5d3NOpAp+aToVeZH50gGqVrokHXtSFJzaAAfwwaVTiQYmO0inIiJI+wigBuRf8ADPmBFR3KhbstvPgIbWohJA3I3+lW2wpx5DU6rMCBWQ4/x4P4urDLdJQ3hyQ2VE/MojMSPrXVwOGOfiFjfTq/8E5PTByRavsXwe4actcQw1N6w5AKiqFJ8q4bNjw1Z3yLiywq6UoGQl+6lKPEADX1NcN18/D8Xb8anRcgiZ2r0X8L4XVav7s5VxGRKv2PR7N+3uGgWFogD5diKKi9nGE2mLW13eXaedy3OQGxPw6BRJ8dRRXnOLnwODNLG5O19Drx48s4qWx0FOpTMyo/5QKkNyk26UtAJdC86VKQDlOg0E7xOvjVhFu7vyVQeyFflT/dnoP+7OefLP5VnFtO0WchTFim8cvGrRtq5WPjeCQFr16mJPSldtXcStnrVm4t2FqRobgkpUJ1TuNT510harM5rdweJbP4RSqtHf3WnBG8Jpb6rY6OPgnAGEYXbDEWsSP6QaCoVcrS22mRB0Akad586lXcgEBKkq7knT0rpmzdTBDS0xpIQajVbPAzynJ7BP8AYU5y1u6Fp9ik2/JALjYnqKcFJJlTqJ8CKvJtXSJLDk9JRTfcHVAfql+PwVFMKKXwqMc3XwAp3wJ3eH2q8MOVtyftFIbLLuztqBMa0aR0ee+0bBb+6Q1iVvbuO2bSC246kAwZ7bkaiT4jxjYNJQMLKUq/WC0WCOujZA676VZxPHcdwe0U0zg7F9h2WFIael4TJKggp+IyfHyFTi+w64fat3WbkPG1C1p5SsuUghQUrYK3O87yKz42T0RS9n/o0xRq3+hDcBGflqUmOYsKKVa/Kr8q8z4vwP8ARV+Lqz+C0dMoUk/sl9vDuPUdK9e5Qi4QpBKnVHJtvqdJ2rm4tw+vFsPes3AhpLg0dWfhQroqfAxRwWWSnJV+UTnhaRQwa+Ri9kL9LiSFxzUE/Ey6fmBjoSCR1g1eyQRKk6HUa/nXO4d4Oe4UvLpV7i7Llo4zEhORGYEHMqVEwBn10jfpXc9xeKwW2kKBBhaFAjQwevcfaurLjp2jOCdblFTeWSHFCDpAmlQkFQzKEdNCP61eOG3MzlJHX4hrT/0a+kAAnfsPzrLSVRSSlOsz6aCkCRrGaJ7zV4YdcTqmR2iP60ow95BhLOvYDf70tIUQ2q27QPXTy0oS2gqE6dJ/AfevIcFtrjifE8RfStCFqWXlZ5nKomAI+lem8VA2GCXr7rS/2ZTqREnQTXkmHt3duw5esuLbQ47y0qQoiSkSdvP7V3eHJwyycXUmvsLJXl7rY0V3wfetNtrFw0pJUBISdJjfyqjf8N4nagLCW1pUkrlKjpG+4862t7hNm5hi7K3edbubBVsbq5Fwr9aHDKp18z4VneOku2TbIs13Vs24p5HIccKgoIVGYT+6oGa6MPiGbLNQUut9V7f9IlghFN0aD2LXg5GKWsyc6Ht+4j+gorM+zNrGnXbj/Z9aEPBoB0qgApzabjff70V8rxDgVn4iWRdzqxXGCR6SzdqZMpBI6zMV1bS8S4k5dQd0KrkgjYGfWnCZkEg9CKzjOjmTZ245hHKOv8BX+B/69agc55VCMqd5C88g/aqzN2pIAcGYDc7/APerYeLuoVmAGggaVspJmiaY1IdEkweumaZ9acFLSBnKkz4Kj8KJJGsecU1LKIMgRmkwTVookWkpOVRI8f8AoUZAR4bg60JaQIIQmAQRUmaOoJ2I7n60BRAUEaj5RvMj+tNDapIO2/ymrPNBKikg+RH50gUon5NB/m3oodFYszqUpgHqBTsqBcIcMaJHTUb1ZTMJGX0P9qYpobFIMdSDWOTBDJ8X6fcak49CukNo5yVZYXMQOvXp/wBfixy0adRy1FWUiCkKI/A1YFsypRPLTPcp/tTwwlJBSI19auGGONtx7g5N9SkbRoJ5aF3BbTrlL7hA9CqhDCGkqKHTGp11/FVXFsgzJJBGx2pFMk/FDe0QUzp9a0tk0RJTpPNBI2038N6ckGYzZvtS+7NKMqZZUR3bEU4NtNjRpCANgAADQDQ4JWYKFFUDUA6ilQFjWDrTEKbnRKABsR0qVtWY5U5TJ1BNKgMT7XL1dvw+y05J5r+qjEwEk1k8ZsFYNwlgVu6iblal3TiSIgqIOX0BA9K9E4zwyxxYWbDzAfSy9zFkrWgJB320V1MVxfarbtHCbZ1Ccr4d5bbiSCAmCTI9K7eEi45VfczzSThSEunmLNi7xy8DT1lirtmUpQsZghBGcFPWNTXC9o9w7c4aFPu2TrxvFOWhbcBcQwR8pAGg2+1YNy7fMBdysAbZQBTU5CSHIUT++TJ+9dOHwqMJqeu2vxGcs7cao3Pso4lbwp24sHrZhWZKnfeQYUdUjIdNtSaKwjSHGbpRacSPhIEnLpIoq8nDz1OjSORaUe6AkmDTttqKK80QPSNKQLUgyhRBHUUUVURo7Fp8bAUrUqEq8TUwHwnfbvRRXSjUegAtgkaxUb3wrbQmQkg6A0UVRSHL+GSN9fwpq4BAAET2oooGK2SSuakABQCRRRQJiDYjoKQapPlRRQA4jamq2oooGNozEKABoooExVCUkmfrUVySi0K0qUFBBIM9YNFFUuon0M5ihU5jtswtSi0prMUgkAmsx7RyWcFYabJCPfVqiZ1yd/U0UV38N/WiYT+E8qfJjehtRDZ1oor6Db1MhdBVqJQmSTFFFFNvcaP/2Q=="/>
          <p:cNvSpPr>
            <a:spLocks noChangeAspect="1" noChangeArrowheads="1"/>
          </p:cNvSpPr>
          <p:nvPr/>
        </p:nvSpPr>
        <p:spPr bwMode="auto">
          <a:xfrm>
            <a:off x="63500" y="-538163"/>
            <a:ext cx="1647825" cy="1095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2532" name="AutoShape 4" descr="data:image/jpg;base64,/9j/4AAQSkZJRgABAQAAAQABAAD/2wBDAAkGBwgHBgkIBwgKCgkLDRYPDQwMDRsUFRAWIB0iIiAdHx8kKDQsJCYxJx8fLT0tMTU3Ojo6Iys/RD84QzQ5Ojf/2wBDAQoKCg0MDRoPDxo3JR8lNzc3Nzc3Nzc3Nzc3Nzc3Nzc3Nzc3Nzc3Nzc3Nzc3Nzc3Nzc3Nzc3Nzc3Nzc3Nzc3Nzf/wAARCACDAMYDASIAAhEBAxEB/8QAGwAAAQUBAQAAAAAAAAAAAAAAAAECAwQGBQf/xABEEAABAwIEBAMGAggDBgcAAAABAgMRAAQFEiExBhNBUWFxgQcUIjKRobHRFSMzQlKTweFDYpQWJGOD8PElNVNUgoSi/8QAGgEAAwEBAQEAAAAAAAAAAAAAAAECAwQGBf/EADARAAICAQIEBAUCBwAAAAAAAAABAhEDEiEEFDFBBRMiUTJSYZHwccEVIzNigbHR/9oADAMBAAIRAxEAPwDf0UtLFebOsbQKWKIoAJooooAxXHOI3hxbDcFsrlVqm6MuOoOsTG9XMIwTEcGxTP8ApdVxYFPxM3KipYPcGrPEmFWHETzds04u2xKyhaXkGTB8Nux8Kr4Lwmu0xI4jimIO311lKUkiAkeVd0tMIKN9jOndtFNzjpZbfvGcLWvDbd0NuPZxmnuBVm+405d97nZYa9dqLAfSpCgAU769qrucEu5H7NnEy3hr7vMcY5cqnsFV0WOF0MYwq+auCE+6+7pbKdhETNT/ACBeo4rntDW3asXasGuPdlu8tbudMBXYd6lXxzde+vWIwO5NyG+YhrMmcnc9tPOpnOCW14EzhRvVEN3XP5mTfWYq8OGR/tE5jHvRzLtvd+Xl0AjeaHLh/YfrKLXHds5w63iZtHea68WU24IkrHjU7PF6kP3dpiFgu3u7dgvhvOFBaR2NQt8DsowJOGC7VzG7gvtvZYKVHwqRHCDrz93e4lfh+8eYLCXEN5UoT5UVw9MHqIGePOYqxUvCbhu2u1BCHlFOp20pX+P7W3t31O2boeZf5RYKhmPjvtU6uD8+HYRae+/+XOZ5yfPrMeFNf4HtrjHH8ReelD0nk5diUxM01y7e4nqBfHdiHXwhhxbbDIcU4lQjXZPnNOwvjRu6vbO2urcM++iWVJdC48FAbGo8O4DtrTDb6zefLyrsJHMCYKY2+5qxhHDN3ZuMJuL9lbDAAShu3SlSgNsx/KiXL00gTl3I8b4ufwpx9TmGksNKCZU8kLXPVKf+1VcRxd93ijBfdXXRa3FsXCwDoowY0qJ/gJ943yFYi2W7l3mZlMy4NZAnt5V1muGFoxPCrxV0D7gzysuX599fChPDFKg9TM1heMYg9h3EKnfeRy86m3CoHkn+EVdwDjJTVthdrfWd0o3EN+9qiFqJj11q8zwjdMuYshvEEe64gFS2WtUqPWacrg9arHB7b3xH/hzvMKsh/WazHhVOWGW350ElI6CXWhZB1S7nna/EMxEz9Iq67dllJUtoZUxmUVAE+XepGbe6Rb+7pUzlAKQYJMeVQLw1wNOMpLZCvlcckkDtXK6NCVu5ddzlm3VlSsplSgJiip7VlTDZSsgkqKjHjRUOrAnoJiseMQV1bd/1CqPfzP7Nz/UKrp5X6mXnxNeDOlFYxQxW9fJsbllhpETzHVKnz10+lWn3lMKyLlxQGqm7pRE9R4a9Kb4OS6sp5KV0ag1xeMsdRw9w/cXygFOkctlBMZlq0H038hXMcxJtltTjqVJQkEqWu4UAkDeTXmvE2LPcYY7a4dYlaLZM5ApalDNrmWQew2/vWuHhLlbeyIedPZG89lDuI3+EP4jiz6nStwtMKUhIUUpAklQEnWRr2NbqR3rF2TjNjaM2tvalDTSQlKQ8oQKsi+/4K/566nLgeSblaFHOktzWTpRPesoL1HVpf85VOF6no0v+eqs+U/uK89GpidP61URidi5eizbfSu4M/CPDcedcT31ShDTa85Hww6TrWf8AfHmcRYdetFl9tKiEN5dIABiD4H6+Faw4OO9sqOXUei6DwpdCIJFZh26acUHVBbnMSlZUl1SZJE7U0PsjUNvf6hVRybXcl50manQUTpvWXNy0f8J7+eaBctjZl4f/AGFUuTfzIXMRNROkTS1mU3bZ/wAN70uFUpu2x/hv/wCoNPk38yH56NLRvWZ9+bA/Z3P880oxBv8A9N/1fP5Ucm/mQuYRpTQKzPvzav8ADfg/8dVNFy0nZt/1uFUco/mQ/PXsaqkNZg3yB+7cfzzS/pBPVNwP+efyo5R+6F58TSx2orNe/IP/ALn+eaKXKP3H5y9jmZhNJM1Pk/zUx64t8OtX7+8S4ti2TzFpbAzK8Ne8fSa6abOVK2cw49bIeetihpQbd5S1PCUpVlBnw3jtofXk3/HLFrdOJat7e7KDGVn4GhuSc2smSPoayi+IFjGbq9et23feZWWFKISlREAkjUiAJAiY6bVRWmy/RwuFXKjeqWczcCI0jYTO87DauyONdJG8slx0o6eM4/iXFF2i1trZKEgQi2tphWvzKPXzMffXT8J8MjBVG7ulJdvFoy/D8rQO4Hc+P0rmezNuHL8BIAKGzPXrp5VuwiBWeWTj6EYtrsNzE9AKJp4HjFJBnvXPQiOT/BI71SxHFGLEtNrUOe7PLbmM0bnyFTYtiLGF2C7q42CghIjdZmB9ifQ15xiGOXGK4uHlrSMjRbSEpyiJJ77yd/Ct8OFydvoTJ0tjXXGJNYig24xy2sXSVBbJbIVA2+LYzHQjf0rlXNhZ2Ge5s+JE3D7KvkbUuVERoCDEzMg9BOoiexg2IoHAGKKuGMPft7VbbSbdKP1inVLB5ri5mP3REbEVQ9pl844nBOZ7upxVkp4vWzYQytK1fChEHUIAyye9dMWlLTXchRdWjt4Vjjd9cOWSwlNy0mYTsqAJjsR2/GusF15Jg98tF4m6z/rSqSs7Ak716tYvovLRq5aPwuJB3GncfWsc+NR9SHF76WThXgT6UFZO6T9KII2oBnv9a5ixQdf7U6aQEjY/SnAg7k/amAmYnr9BRvvP0p4MaRIpwBPSKY6IiCNqEydyPpU4FEA706CiuoGfm+1Hxddanya0paPQfWigSK+p6gUVNAH7oFFFDoq5j/EPQ1n+O7ks8OOoKFr5riE5gYCDqQT4SI9a0eYdvsKpY3ZJxLC37RX74EGBoQQR1HbvURrUrBbdDyNnElt2rWGXSAbH3gOu5EAuHYGCesadPOtNxha4dcuW90y01hrXLlSFMht9Zk6cvQndJlRAA61SxLhB7mKcwp9q5t0rhOZYSsaxBzQNI7ipcC4TK7a/cxALZKGiWy0G3yAAc5y5oJAg7zoSNYNdb0uSkmaxTex1PZxZPhV+6vKlKAlIhYOY5iD16ER61s8um+vlWG9l9yy3iGJMFS8rlohTZVEqyqAMj/5T5DfSvQeYBqCSfSufM3r3MqSK4HjRlJnc1ZzeB+1IVaHWPpWYUcnGrFWJ4c5YqUlKHCCokSUqEwR4iT9TWLxfha0wSxS8bh5195XJQSBEkFRJHXRP1ivSidZncViPaC7dpctkSPdygkobV8RPdQPnAjxrbA25JWEpOhp9oAZfC2+H8PLzykfpAgqIu8iClIgiEb5tJ1A3ri4viF1xZiFja2lkzattNotLK0bJUG0iTqo6nUkk9B3rjpWgTCF+EprTeztzD2uI03OKXlvattNKLarheQZ1QnQmB8pV9a6Jwjji5xW5MZOTUWPseCHfdnG3XQHEXZAcbH7RrKNgdAZ79ZrW4L+gsNQ5aItbq3K15lLcWQtRiJGbQj0Fde5youXQyUKbzSlSCCFA9QZOh3pmdURKo7TXJ505R9RsnGLdqydu2sHm1Kt74rPQAAQegI3qmURpJinGFSFJBBEGQNakLhOpJ85FS2iZaX0RXKR3oCY2VVgHufuKXOBp+VIkr7bqoBI/eMVYJn/vQNon70ARJWfTzoKhOpPrUpCQegogdx9adsBgUnbPFOMkftKSNfmFKkwN59RQpAGUHqD50UvMCdJ+4oqrArKE/LG+0UqW1AyoqjtlrkcnFl/It4abkgD6HerTDWJhIzLZV3zRr9KWj6gV8awhF1Y3TjCuVdlsltSBlK16BIUQdZiNfCvP1rxFSuSu9uEPtBaEBSiCCQUqT6gkV6qGbrlZ1rtMpTISF/F9KxHGTLfMexFnlh1u6TbPpTqSrlhQWex6dZ8CK3wbOpCm5JWiD2bNoXe3SggtLZbhUwZBIgbSIyGdTuNo135QZ+UH0rM8CWiC1eYiD8VytKSkbAgCT6kk1p4V0GtZ5/jYJ3uIQJ/e9U0QegBjwpSFbqBjz/vQAI2j1rGgGmdYB18KxfH77ts/bLCG1IdQRK0GJT0kedbcrAERPhNUsYwu2xexVa3aBlVqlQ+ZtXQg9/71pilplYOKZ5N78pQAyMj/AJYP4zUzV4+ghxpaErSQUlLSU6+MDbwqHHsGu8CuuTdZVIVmLTqSIcAjWJ032P3rU2XBDTl7huHOY8hq/wARtkXDTXuSlJCSkq1XMaAH6eNdrzQS9RPlS7G3Yumb+1ZvrWOU+jNlBkoUPmSfEGnAefrXL4Kw9hnC78WmLi8ZFwGkoXbqaCHwCY1JBBECdPwjppXmWSAAnT4SjUedcEq1NRZo011HQO5o8lkinJUFSEoBIMGacR4J9JpUxEf28hShRGgn7CpQABP2kimlKBMqR3NFANme9KO2vnNKUgnRQAjrJ/rSSlJiNO8iimApA6KV6xRHcn7UkA7gx3mgwkajfaTMUAV7+9tcOtLi4unCkpZWplJEB5xIkNg9z9YBrh8PcRXWI4w1bXlqv3R3UuMsmWxkKgfEQknxAMTXE9pbDzambpl50tKUA43mUUhUaKjaYkTXExLELp6ysGWnbLmtpbRNs8pTjxSIRnB0OWNO06V34VBQpoqj1tSQFEQoR00/OiqGAW5tMLZacLinYlxbipKldeu3T0orhkknsTRcylMJCVAbkCAKQtKyQMxk/wAQkeO1WgCTrAPXpU9jy0PJec+Jpo5lSobnRI16kwKIq3RWmzlXb3udvzXgsZTEaST2rDKv1Y3ZcRtBAltxL7YTGuUQoeJhA1qfj/GMS4g4mcwZlaXXQ8plCUJgJSN5PXYknYARXbsuHLLh61YdYClvZoedUBKwoER4JCspA7pHjXQ4rGq7ijHfc5Ps5d5jd3bEkhJS4mD11B/pW1LZgCSRsZP9q894BKUcRlDKoZW24lOumUap89q9JXI2Oncmozr12TDoQBsjfYdZFJHxSOngKnzRurXprShRIIz7iZrEogWhRmMomdYFNy5VAEz4EaVYO8lcnxFKYj5hFAUece1Joqes1jKlKGlCJOpJ3+1a/B8MYc4hw55bj/6rDGlIXzlFbalhc5VHYakAbAaVkfaiR74wjU5WDBjx/sK2eHJyWlxlWvN7mnKqZP7NZ08p70cUmsap1szTFvt9UZDDedYcM4/dhTybi0xZscsuKCD+sROZIME9J3gkdTWwwa/RjOFovbdGSVkOtFWYtK8+xMkGBoR5VT4zw5LmB4m5aoVndKS4lOoIQ4glUdSEp+gisdwRct2nENs2VZW7r/dnFJ3hZGX/APQSfStcONZIyd9/2RGaSi0j0gEE5sknYjKaVSj0SB4FJpyUQCFuOkwJCjqPoKTMhA2UT3VWbS7CHSoK1QD6bUZlEbJA6aUiV5d3NOpAp+aToVeZH50gGqVrokHXtSFJzaAAfwwaVTiQYmO0inIiJI+wigBuRf8ADPmBFR3KhbstvPgIbWohJA3I3+lW2wpx5DU6rMCBWQ4/x4P4urDLdJQ3hyQ2VE/MojMSPrXVwOGOfiFjfTq/8E5PTByRavsXwe4actcQw1N6w5AKiqFJ8q4bNjw1Z3yLiywq6UoGQl+6lKPEADX1NcN18/D8Xb8anRcgiZ2r0X8L4XVav7s5VxGRKv2PR7N+3uGgWFogD5diKKi9nGE2mLW13eXaedy3OQGxPw6BRJ8dRRXnOLnwODNLG5O19Drx48s4qWx0FOpTMyo/5QKkNyk26UtAJdC86VKQDlOg0E7xOvjVhFu7vyVQeyFflT/dnoP+7OefLP5VnFtO0WchTFim8cvGrRtq5WPjeCQFr16mJPSldtXcStnrVm4t2FqRobgkpUJ1TuNT510harM5rdweJbP4RSqtHf3WnBG8Jpb6rY6OPgnAGEYXbDEWsSP6QaCoVcrS22mRB0Akad586lXcgEBKkq7knT0rpmzdTBDS0xpIQajVbPAzynJ7BP8AYU5y1u6Fp9ik2/JALjYnqKcFJJlTqJ8CKvJtXSJLDk9JRTfcHVAfql+PwVFMKKXwqMc3XwAp3wJ3eH2q8MOVtyftFIbLLuztqBMa0aR0ee+0bBb+6Q1iVvbuO2bSC246kAwZ7bkaiT4jxjYNJQMLKUq/WC0WCOujZA676VZxPHcdwe0U0zg7F9h2WFIael4TJKggp+IyfHyFTi+w64fat3WbkPG1C1p5SsuUghQUrYK3O87yKz42T0RS9n/o0xRq3+hDcBGflqUmOYsKKVa/Kr8q8z4vwP8ARV+Lqz+C0dMoUk/sl9vDuPUdK9e5Qi4QpBKnVHJtvqdJ2rm4tw+vFsPes3AhpLg0dWfhQroqfAxRwWWSnJV+UTnhaRQwa+Ri9kL9LiSFxzUE/Ey6fmBjoSCR1g1eyQRKk6HUa/nXO4d4Oe4UvLpV7i7Llo4zEhORGYEHMqVEwBn10jfpXc9xeKwW2kKBBhaFAjQwevcfaurLjp2jOCdblFTeWSHFCDpAmlQkFQzKEdNCP61eOG3MzlJHX4hrT/0a+kAAnfsPzrLSVRSSlOsz6aCkCRrGaJ7zV4YdcTqmR2iP60ow95BhLOvYDf70tIUQ2q27QPXTy0oS2gqE6dJ/AfevIcFtrjifE8RfStCFqWXlZ5nKomAI+lem8VA2GCXr7rS/2ZTqREnQTXkmHt3duw5esuLbQ47y0qQoiSkSdvP7V3eHJwyycXUmvsLJXl7rY0V3wfetNtrFw0pJUBISdJjfyqjf8N4nagLCW1pUkrlKjpG+4862t7hNm5hi7K3edbubBVsbq5Fwr9aHDKp18z4VneOku2TbIs13Vs24p5HIccKgoIVGYT+6oGa6MPiGbLNQUut9V7f9IlghFN0aD2LXg5GKWsyc6Ht+4j+gorM+zNrGnXbj/Z9aEPBoB0qgApzabjff70V8rxDgVn4iWRdzqxXGCR6SzdqZMpBI6zMV1bS8S4k5dQd0KrkgjYGfWnCZkEg9CKzjOjmTZ245hHKOv8BX+B/69agc55VCMqd5C88g/aqzN2pIAcGYDc7/APerYeLuoVmAGggaVspJmiaY1IdEkweumaZ9acFLSBnKkz4Kj8KJJGsecU1LKIMgRmkwTVookWkpOVRI8f8AoUZAR4bg60JaQIIQmAQRUmaOoJ2I7n60BRAUEaj5RvMj+tNDapIO2/ymrPNBKikg+RH50gUon5NB/m3oodFYszqUpgHqBTsqBcIcMaJHTUb1ZTMJGX0P9qYpobFIMdSDWOTBDJ8X6fcak49CukNo5yVZYXMQOvXp/wBfixy0adRy1FWUiCkKI/A1YFsypRPLTPcp/tTwwlJBSI19auGGONtx7g5N9SkbRoJ5aF3BbTrlL7hA9CqhDCGkqKHTGp11/FVXFsgzJJBGx2pFMk/FDe0QUzp9a0tk0RJTpPNBI2038N6ckGYzZvtS+7NKMqZZUR3bEU4NtNjRpCANgAADQDQ4JWYKFFUDUA6ilQFjWDrTEKbnRKABsR0qVtWY5U5TJ1BNKgMT7XL1dvw+y05J5r+qjEwEk1k8ZsFYNwlgVu6iblal3TiSIgqIOX0BA9K9E4zwyxxYWbDzAfSy9zFkrWgJB320V1MVxfarbtHCbZ1Ccr4d5bbiSCAmCTI9K7eEi45VfczzSThSEunmLNi7xy8DT1lirtmUpQsZghBGcFPWNTXC9o9w7c4aFPu2TrxvFOWhbcBcQwR8pAGg2+1YNy7fMBdysAbZQBTU5CSHIUT++TJ+9dOHwqMJqeu2vxGcs7cao3Pso4lbwp24sHrZhWZKnfeQYUdUjIdNtSaKwjSHGbpRacSPhIEnLpIoq8nDz1OjSORaUe6AkmDTttqKK80QPSNKQLUgyhRBHUUUVURo7Fp8bAUrUqEq8TUwHwnfbvRRXSjUegAtgkaxUb3wrbQmQkg6A0UVRSHL+GSN9fwpq4BAAET2oooGK2SSuakABQCRRRQJiDYjoKQapPlRRQA4jamq2oooGNozEKABoooExVCUkmfrUVySi0K0qUFBBIM9YNFFUuon0M5ihU5jtswtSi0prMUgkAmsx7RyWcFYabJCPfVqiZ1yd/U0UV38N/WiYT+E8qfJjehtRDZ1oor6Db1MhdBVqJQmSTFFFFNvcaP/2Q=="/>
          <p:cNvSpPr>
            <a:spLocks noChangeAspect="1" noChangeArrowheads="1"/>
          </p:cNvSpPr>
          <p:nvPr/>
        </p:nvSpPr>
        <p:spPr bwMode="auto">
          <a:xfrm>
            <a:off x="63500" y="-538163"/>
            <a:ext cx="1647825" cy="1095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2534" name="Picture 6" descr="http://images.smh.com.au/2010/11/06/2029922/Michael-Clarke--hitting-Shane-Watson-420x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285992"/>
            <a:ext cx="5286412" cy="3511689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572000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Chasque encendido los tocones para descubrir qué tocones están en español</a:t>
            </a:r>
            <a:endParaRPr lang="en-AU" dirty="0"/>
          </a:p>
        </p:txBody>
      </p:sp>
      <p:pic>
        <p:nvPicPr>
          <p:cNvPr id="9" name="stumps i9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7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t2.gstatic.com/images?q=tbn:ANd9GcQXVruTAYI1q0EGYnrINMoLCPTR3aeFRgpZ15rlEmk84JtOw_RL9Q"/>
          <p:cNvPicPr>
            <a:picLocks noChangeAspect="1" noChangeArrowheads="1"/>
          </p:cNvPicPr>
          <p:nvPr/>
        </p:nvPicPr>
        <p:blipFill>
          <a:blip r:embed="rId2"/>
          <a:srcRect t="6945" r="4681" b="6945"/>
          <a:stretch>
            <a:fillRect/>
          </a:stretch>
        </p:blipFill>
        <p:spPr bwMode="auto">
          <a:xfrm>
            <a:off x="3500430" y="500042"/>
            <a:ext cx="4929222" cy="44291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1028" name="Picture 4" descr="http://t2.gstatic.com/images?q=tbn:ANd9GcThIl37ezVSnHdb4wj9_UMqt0HXTrutMvcvANiQLWuM6QBa-4YFmw"/>
          <p:cNvPicPr>
            <a:picLocks noChangeAspect="1" noChangeArrowheads="1"/>
          </p:cNvPicPr>
          <p:nvPr/>
        </p:nvPicPr>
        <p:blipFill>
          <a:blip r:embed="rId3"/>
          <a:srcRect l="13636" t="9091" r="13636" b="13636"/>
          <a:stretch>
            <a:fillRect/>
          </a:stretch>
        </p:blipFill>
        <p:spPr bwMode="auto">
          <a:xfrm>
            <a:off x="1428728" y="4143380"/>
            <a:ext cx="1143008" cy="121444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81481E-6 C -0.01042 -0.00463 0.00208 0.00208 -0.00695 -0.00741 C -0.00938 -0.00996 -0.0125 -0.01134 -0.01528 -0.01296 C -0.02466 -0.01852 -0.03125 -0.01898 -0.04167 -0.02037 C -0.05625 -0.02685 -0.07118 -0.03033 -0.08612 -0.03519 C -0.09237 -0.03727 -0.09896 -0.0419 -0.10556 -0.04259 C -0.11528 -0.04352 -0.125 -0.04375 -0.13473 -0.04445 C -0.14497 -0.04792 -0.15191 -0.05023 -0.1625 -0.05185 C -0.16528 -0.05301 -0.16806 -0.0544 -0.17084 -0.05556 C -0.1724 -0.05625 -0.175 -0.05926 -0.175 -0.05926 " pathEditMode="relative" ptsTypes="fffffffff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C 0.00399 -0.00533 0.00642 -0.01065 0.01111 -0.01482 C 0.01649 -0.02546 0.02534 -0.02824 0.03194 -0.03704 C 0.03489 -0.04884 0.04236 -0.05046 0.05 -0.05556 C 0.05521 -0.05903 0.05364 -0.05972 0.05833 -0.06482 C 0.0625 -0.06945 0.06771 -0.0706 0.07222 -0.07408 C 0.07951 -0.0794 0.08507 -0.08727 0.09305 -0.09074 C 0.09739 -0.09931 0.10347 -0.10185 0.10972 -0.10741 C 0.11389 -0.11551 0.12118 -0.11968 0.12777 -0.12408 C 0.13715 -0.14074 0.12691 -0.12431 0.13611 -0.13519 C 0.13906 -0.13866 0.14687 -0.15046 0.14444 -0.1463 C 0.13923 -0.13704 0.13836 -0.13727 0.14444 -0.14259 C 0.14948 -0.15255 0.14965 -0.1456 0.15416 -0.15741 C 0.17413 -0.15579 0.19271 -0.15139 0.2125 -0.14815 C 0.2342 -0.14884 0.25607 -0.14838 0.27777 -0.15 C 0.28819 -0.1507 0.30069 -0.15602 0.31111 -0.15741 C 0.3243 -0.16181 0.33802 -0.16273 0.35139 -0.16667 C 0.38402 -0.17593 0.41666 -0.18519 0.45 -0.18889 C 0.47934 -0.19676 0.50902 -0.20116 0.5375 -0.21296 C 0.54409 -0.21574 0.55486 -0.2213 0.55833 -0.22593 C 0.56718 -0.23773 0.57691 -0.24468 0.58611 -0.25556 C 0.59253 -0.2632 0.59861 -0.27408 0.60694 -0.27778 C 0.61788 -0.28866 0.62795 -0.30023 0.63889 -0.31111 C 0.64166 -0.31389 0.65173 -0.31968 0.65555 -0.32222 C 0.66041 -0.32546 0.6658 -0.32709 0.67083 -0.32963 C 0.6901 -0.33935 0.71319 -0.35093 0.72777 -0.37037 " pathEditMode="relative" ptsTypes="fffffffffffffffffffffffffA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203</TotalTime>
  <Words>167</Words>
  <Application>Microsoft Office PowerPoint</Application>
  <PresentationFormat>On-screen Show (4:3)</PresentationFormat>
  <Paragraphs>26</Paragraphs>
  <Slides>9</Slides>
  <Notes>1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Slide 1</vt:lpstr>
      <vt:lpstr>Click on the ball to see what it is in Spanish</vt:lpstr>
      <vt:lpstr>Click to find out what bat is in Spanish</vt:lpstr>
      <vt:lpstr>Click on the oval to find out what it is in Spanish</vt:lpstr>
      <vt:lpstr>Click to find out what pads are in Spanish</vt:lpstr>
      <vt:lpstr>Click the footy to see what it is In Spanish</vt:lpstr>
      <vt:lpstr>Click on buddy franklins shoes to find out what boots are in Spanish</vt:lpstr>
      <vt:lpstr>Click on the stumps to find out what stumps are in Spanish </vt:lpstr>
      <vt:lpstr> 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dedmunds</dc:creator>
  <cp:lastModifiedBy>dedmunds</cp:lastModifiedBy>
  <cp:revision>28</cp:revision>
  <dcterms:created xsi:type="dcterms:W3CDTF">2011-10-20T04:28:28Z</dcterms:created>
  <dcterms:modified xsi:type="dcterms:W3CDTF">2011-12-08T04:30:57Z</dcterms:modified>
</cp:coreProperties>
</file>